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4" r:id="rId9"/>
    <p:sldId id="266" r:id="rId10"/>
    <p:sldId id="262" r:id="rId11"/>
    <p:sldId id="263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24C7-BF33-4D1C-9DC6-F508D24FE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1A461-CD08-457D-AAA7-ABBA59E77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4B35C-8782-412E-BD4A-B504BC14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FCFC0-F7EB-4EBE-9F6D-532E61AB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3EB82-6A58-4DCF-9164-9EBF5BC3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28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56BE-2FF5-40A7-A722-0F64CDB4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7ECCD-3D96-418A-9611-8DCD04AFC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0F66-8249-426F-9E9C-8DCFAC247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CF853-5FC1-40EF-A862-2339C1C3A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52D61-952C-4530-90A6-F175FD87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11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91DF97-F8EA-428C-8F41-43E0972BE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4C090-2F82-4D5A-8BA0-F952FE6CA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F8F2-A66B-46B3-A2D2-193AEBF5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1838E-E34D-46F2-92B7-C8EE3773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1212A-111D-4E4A-9631-AE2982E9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55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0166-F03A-4677-A9AB-AD83D004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0693-A18C-4309-AB0D-B0EE6D33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3F785-F104-46A0-849E-566B06B83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0F5E-1830-4EB3-BE70-FA2D2655B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DE90-A593-4B01-ACAF-3B94B566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94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352E-EB11-49C9-92F8-8D06C198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EDC27-404E-46EA-BE3B-BC9BF799E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F39D0-4314-4899-B363-C6C52592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237D2-4470-4684-BED2-6D3AD608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12644-5250-4971-9B45-A9BF9F90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42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91CB-E20F-4642-B2DB-B351CD1D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D376E-7345-4A2C-A92C-A8DD23C12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CF89A-0D5B-4CD4-A766-B9906ADBC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4E1E7-9204-425D-AB87-421A23F1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75BE0-B9EE-408E-B2A2-7841E27E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BB3A5-1B79-443A-B5EA-DE046873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78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A126-5524-46B3-BFAC-1DE9AA643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417E0-B4BB-4006-923C-A1B56694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78A87-5B61-4D9B-9B58-F4512443B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3652B-1F52-4126-A6EE-7AE3603A9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85DCA8-0487-434F-80E5-A9ACF316E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ACFC9-405B-45ED-BF82-121197C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83952-88A3-45E8-AD65-CF6FCF07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A82D79-887C-4533-9957-2588F0EA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06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CC45-A5EF-4300-AB2E-404011B1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46F83-4457-435F-B56F-7173410AD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27289-ED75-4F03-B215-2BD51582B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31354-BDC3-4162-A897-6427B833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22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C24526-2B0D-4C4C-B66B-322EBBE8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6513B-482F-4C64-A3BC-FDE0A722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B6DC1-BB19-4CDA-B4BF-313BBEC3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03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5824-BE35-4C48-AA43-0CC9556C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3218-1988-4987-8F4B-DE0523CC5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A1D6-4D4B-4F65-8A09-8E3233E44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25BF1-902F-4BDE-A9EA-9BA61F4A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D4224-B79A-47A9-BA34-475F4A68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F03F6-9C95-4FEB-B126-101040A9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21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4B82C-9EE6-4D41-B52D-3912C450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D1E0B-144B-455B-A697-CA06B8E1A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BDB14-483E-4E1C-97C8-CA3E654ED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A06FD-B6F9-4BFE-8D1D-FB0B143C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FD10D-530B-4E58-8606-01193284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7838C-D657-4583-999A-26B7E7BD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33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5C85FE-8BD4-4CB3-9B0E-DF3FD0EA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DAAB0-49D7-4452-A2D9-DD6A3FE58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C9800-1315-4557-9EE8-A6FAC62F5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53D39-901B-47FF-B0A9-93ACBE61E52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9C4A5-6484-4A09-A52C-CE0AA7FBC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EF1D3-B70A-4ED3-AF58-BCEBABF98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01F44-AECC-48ED-832C-2641A85CA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6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124C7-DF66-411C-A58E-13B5DC06A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325" y="1041400"/>
            <a:ext cx="9144000" cy="2387600"/>
          </a:xfrm>
        </p:spPr>
        <p:txBody>
          <a:bodyPr/>
          <a:lstStyle/>
          <a:p>
            <a:r>
              <a:rPr lang="en-US" altLang="zh-CN" dirty="0"/>
              <a:t>4 </a:t>
            </a:r>
            <a:r>
              <a:rPr lang="en-US" altLang="zh-CN" dirty="0" err="1"/>
              <a:t>ChatBots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206A5-10FA-4ACC-A420-42BB06C6F1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sz="1800" b="1" dirty="0"/>
              <a:t>By Mingjun Zha, Minh Bui, Yang Hu, </a:t>
            </a:r>
            <a:r>
              <a:rPr lang="en-US" altLang="zh-CN" sz="1800" b="1" dirty="0" err="1"/>
              <a:t>Weixiang</a:t>
            </a:r>
            <a:r>
              <a:rPr lang="en-US" altLang="zh-CN" sz="1800" b="1" dirty="0"/>
              <a:t> Zhang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312573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D5CE-0E75-4E7C-BB5D-545DE58F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Live information from web resources 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A551B-4976-4B4F-88A4-939F3414C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558925"/>
            <a:ext cx="9650076" cy="4351338"/>
          </a:xfrm>
        </p:spPr>
      </p:pic>
    </p:spTree>
    <p:extLst>
      <p:ext uri="{BB962C8B-B14F-4D97-AF65-F5344CB8AC3E}">
        <p14:creationId xmlns:p14="http://schemas.microsoft.com/office/powerpoint/2010/main" val="3323795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D72DE-850B-4A88-A99D-AAB6F7E78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4" y="1143000"/>
            <a:ext cx="10464403" cy="4708526"/>
          </a:xfrm>
        </p:spPr>
      </p:pic>
    </p:spTree>
    <p:extLst>
      <p:ext uri="{BB962C8B-B14F-4D97-AF65-F5344CB8AC3E}">
        <p14:creationId xmlns:p14="http://schemas.microsoft.com/office/powerpoint/2010/main" val="379785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192F-A6E1-4C23-8694-53E3BCEC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Animation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9B0C4-F3E4-46C4-9B5C-4855891AD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23" y="1825625"/>
            <a:ext cx="1241153" cy="4351338"/>
          </a:xfrm>
        </p:spPr>
      </p:pic>
    </p:spTree>
    <p:extLst>
      <p:ext uri="{BB962C8B-B14F-4D97-AF65-F5344CB8AC3E}">
        <p14:creationId xmlns:p14="http://schemas.microsoft.com/office/powerpoint/2010/main" val="270910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5FAA-A88F-4BED-9A2E-AAFF55E3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57AB-5115-4BBC-ABA0-16E986EB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Bahnschrift SemiBold SemiConden" panose="020B0502040204020203" pitchFamily="34" charset="0"/>
              </a:rPr>
              <a:t>Music		- by Minh Bui</a:t>
            </a:r>
          </a:p>
          <a:p>
            <a:r>
              <a:rPr lang="en-US" altLang="zh-CN" dirty="0">
                <a:latin typeface="Bahnschrift SemiBold SemiConden" panose="020B0502040204020203" pitchFamily="34" charset="0"/>
              </a:rPr>
              <a:t>NBA			- by Yang Hu</a:t>
            </a:r>
          </a:p>
          <a:p>
            <a:r>
              <a:rPr lang="en-US" altLang="zh-CN" dirty="0">
                <a:latin typeface="Bahnschrift SemiBold SemiConden" panose="020B0502040204020203" pitchFamily="34" charset="0"/>
              </a:rPr>
              <a:t>LOL			- by </a:t>
            </a:r>
            <a:r>
              <a:rPr lang="en-US" altLang="zh-CN" dirty="0" err="1">
                <a:latin typeface="Bahnschrift SemiBold SemiConden" panose="020B0502040204020203" pitchFamily="34" charset="0"/>
              </a:rPr>
              <a:t>Weixiang</a:t>
            </a:r>
            <a:r>
              <a:rPr lang="en-US" altLang="zh-CN" dirty="0">
                <a:latin typeface="Bahnschrift SemiBold SemiConden" panose="020B0502040204020203" pitchFamily="34" charset="0"/>
              </a:rPr>
              <a:t> Zhang</a:t>
            </a:r>
          </a:p>
          <a:p>
            <a:r>
              <a:rPr lang="en-US" altLang="zh-CN" dirty="0">
                <a:latin typeface="Bahnschrift SemiBold SemiConden" panose="020B0502040204020203" pitchFamily="34" charset="0"/>
              </a:rPr>
              <a:t>Makeup		- by Mingjun Zha</a:t>
            </a:r>
          </a:p>
          <a:p>
            <a:r>
              <a:rPr lang="en-US" altLang="zh-CN" dirty="0">
                <a:latin typeface="Bahnschrift SemiBold SemiConden" panose="020B0502040204020203" pitchFamily="34" charset="0"/>
              </a:rPr>
              <a:t>Sign in/up 		- by </a:t>
            </a:r>
            <a:r>
              <a:rPr lang="en-US" altLang="zh-CN" dirty="0" err="1">
                <a:latin typeface="Bahnschrift SemiBold SemiConden" panose="020B0502040204020203" pitchFamily="34" charset="0"/>
              </a:rPr>
              <a:t>Weixiang</a:t>
            </a:r>
            <a:r>
              <a:rPr lang="en-US" altLang="zh-CN" dirty="0">
                <a:latin typeface="Bahnschrift SemiBold SemiConden" panose="020B0502040204020203" pitchFamily="34" charset="0"/>
              </a:rPr>
              <a:t> &amp; Minh</a:t>
            </a:r>
          </a:p>
          <a:p>
            <a:r>
              <a:rPr lang="en-US" altLang="zh-CN" dirty="0" err="1">
                <a:latin typeface="Bahnschrift SemiBold SemiConden" panose="020B0502040204020203" pitchFamily="34" charset="0"/>
              </a:rPr>
              <a:t>Chatbotview</a:t>
            </a:r>
            <a:r>
              <a:rPr lang="en-US" altLang="zh-CN" dirty="0">
                <a:latin typeface="Bahnschrift SemiBold SemiConden" panose="020B0502040204020203" pitchFamily="34" charset="0"/>
              </a:rPr>
              <a:t> 	- by Mingjun &amp; Minh</a:t>
            </a:r>
          </a:p>
          <a:p>
            <a:r>
              <a:rPr lang="en-US" altLang="zh-CN" dirty="0">
                <a:latin typeface="Bahnschrift SemiBold SemiConden" panose="020B0502040204020203" pitchFamily="34" charset="0"/>
              </a:rPr>
              <a:t>Client &amp; server	- by Minh</a:t>
            </a:r>
          </a:p>
          <a:p>
            <a:r>
              <a:rPr lang="en-US" altLang="zh-CN" dirty="0">
                <a:latin typeface="Bahnschrift SemiBold SemiConden" panose="020B0502040204020203" pitchFamily="34" charset="0"/>
              </a:rPr>
              <a:t>Test coding		- by Mingjun &amp; Minh &amp; </a:t>
            </a:r>
            <a:r>
              <a:rPr lang="en-US" altLang="zh-CN" dirty="0" err="1">
                <a:latin typeface="Bahnschrift SemiBold SemiConden" panose="020B0502040204020203" pitchFamily="34" charset="0"/>
              </a:rPr>
              <a:t>Weixiang</a:t>
            </a:r>
            <a:r>
              <a:rPr lang="en-US" altLang="zh-CN" dirty="0">
                <a:latin typeface="Bahnschrift SemiBold SemiConden" panose="020B0502040204020203" pitchFamily="34" charset="0"/>
              </a:rPr>
              <a:t> &amp; Yang</a:t>
            </a:r>
          </a:p>
          <a:p>
            <a:r>
              <a:rPr lang="en-US" altLang="zh-CN" dirty="0">
                <a:latin typeface="Bahnschrift SemiBold SemiConden" panose="020B0502040204020203" pitchFamily="34" charset="0"/>
              </a:rPr>
              <a:t>UML diagram 	- by Yang</a:t>
            </a:r>
          </a:p>
          <a:p>
            <a:r>
              <a:rPr lang="en-US" altLang="zh-CN" dirty="0">
                <a:latin typeface="Bahnschrift SemiBold SemiConden" panose="020B0502040204020203" pitchFamily="34" charset="0"/>
              </a:rPr>
              <a:t>Javadoc		- by Mingjun</a:t>
            </a:r>
          </a:p>
          <a:p>
            <a:endParaRPr lang="en-US" altLang="zh-CN" dirty="0">
              <a:latin typeface="Bahnschrift SemiBold SemiConden" panose="020B0502040204020203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86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CF61-B86E-4CF7-9063-641BD73E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characterId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41864-E2E0-4E91-9295-54F500CA1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Music		[!]</a:t>
            </a:r>
          </a:p>
          <a:p>
            <a:r>
              <a:rPr lang="en-US" altLang="zh-CN" dirty="0"/>
              <a:t>Makeup		[*]</a:t>
            </a:r>
          </a:p>
          <a:p>
            <a:r>
              <a:rPr lang="en-US" altLang="zh-CN" dirty="0" err="1"/>
              <a:t>LoL</a:t>
            </a:r>
            <a:r>
              <a:rPr lang="en-US" altLang="zh-CN" dirty="0"/>
              <a:t>			[%]</a:t>
            </a:r>
          </a:p>
          <a:p>
            <a:r>
              <a:rPr lang="en-US" altLang="zh-CN" dirty="0"/>
              <a:t>NBA			[#]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56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8307-E1BF-445E-AF3F-268C550A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 in view without server connected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5A1B5-B793-4DDB-8178-854D6B284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36" y="1769161"/>
            <a:ext cx="4432528" cy="4178515"/>
          </a:xfrm>
        </p:spPr>
      </p:pic>
    </p:spTree>
    <p:extLst>
      <p:ext uri="{BB962C8B-B14F-4D97-AF65-F5344CB8AC3E}">
        <p14:creationId xmlns:p14="http://schemas.microsoft.com/office/powerpoint/2010/main" val="338837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8B04-00A7-4DA4-A498-087AC0B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Connected to Server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ECB6C-58B0-45AF-A1C1-2622BB27B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61" y="1508812"/>
            <a:ext cx="4432528" cy="4165814"/>
          </a:xfrm>
        </p:spPr>
      </p:pic>
    </p:spTree>
    <p:extLst>
      <p:ext uri="{BB962C8B-B14F-4D97-AF65-F5344CB8AC3E}">
        <p14:creationId xmlns:p14="http://schemas.microsoft.com/office/powerpoint/2010/main" val="235378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825D-47CC-404A-BB42-9A1EDF0D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Help command example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65BD5-43F1-4D2D-8D5B-803E59457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35" y="1409700"/>
            <a:ext cx="10523574" cy="4776788"/>
          </a:xfrm>
        </p:spPr>
      </p:pic>
    </p:spTree>
    <p:extLst>
      <p:ext uri="{BB962C8B-B14F-4D97-AF65-F5344CB8AC3E}">
        <p14:creationId xmlns:p14="http://schemas.microsoft.com/office/powerpoint/2010/main" val="109747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C6BD-69E9-4A79-844D-423E43BE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information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B1730E-B10F-459D-A615-F246C5BAF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81150"/>
            <a:ext cx="10778384" cy="482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5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A9FB-E746-4BCF-9F80-586E80A5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NLU response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D07A59-9A87-4E36-AA59-90B7C64D7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55" y="2438400"/>
            <a:ext cx="9212397" cy="1765339"/>
          </a:xfrm>
        </p:spPr>
      </p:pic>
    </p:spTree>
    <p:extLst>
      <p:ext uri="{BB962C8B-B14F-4D97-AF65-F5344CB8AC3E}">
        <p14:creationId xmlns:p14="http://schemas.microsoft.com/office/powerpoint/2010/main" val="295694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ED89-D57A-4BFD-8AE8-7EF627BE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 scraping</a:t>
            </a:r>
            <a:endParaRPr lang="zh-CN" altLang="en-US" dirty="0"/>
          </a:p>
        </p:txBody>
      </p:sp>
      <p:pic>
        <p:nvPicPr>
          <p:cNvPr id="1026" name="Picture 2" descr="https://media.discordapp.net/attachments/510918883813752843/519758570707877888/2018-12-04_11.13.03.png?width=1209&amp;height=549">
            <a:extLst>
              <a:ext uri="{FF2B5EF4-FFF2-40B4-BE49-F238E27FC236}">
                <a16:creationId xmlns:a16="http://schemas.microsoft.com/office/drawing/2014/main" id="{809FB974-E816-46E0-91EE-4144546221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568450"/>
            <a:ext cx="95824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16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42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Bahnschrift SemiBold SemiConden</vt:lpstr>
      <vt:lpstr>Office Theme</vt:lpstr>
      <vt:lpstr>4 ChatBots</vt:lpstr>
      <vt:lpstr>Topic </vt:lpstr>
      <vt:lpstr>characterId</vt:lpstr>
      <vt:lpstr>Sign in view without server connected</vt:lpstr>
      <vt:lpstr>Connected to Server</vt:lpstr>
      <vt:lpstr>Help command example</vt:lpstr>
      <vt:lpstr>User information</vt:lpstr>
      <vt:lpstr>NLU response</vt:lpstr>
      <vt:lpstr>Web scraping</vt:lpstr>
      <vt:lpstr>Live information from web resources </vt:lpstr>
      <vt:lpstr>PowerPoint Presentation</vt:lpstr>
      <vt:lpstr>Animation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 ChatBots</dc:title>
  <dc:creator>明君 查</dc:creator>
  <cp:lastModifiedBy>明君 查</cp:lastModifiedBy>
  <cp:revision>8</cp:revision>
  <dcterms:created xsi:type="dcterms:W3CDTF">2018-12-05T06:00:30Z</dcterms:created>
  <dcterms:modified xsi:type="dcterms:W3CDTF">2018-12-05T06:21:50Z</dcterms:modified>
</cp:coreProperties>
</file>